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9" r:id="rId8"/>
    <p:sldId id="265" r:id="rId9"/>
    <p:sldId id="267" r:id="rId10"/>
    <p:sldId id="268" r:id="rId11"/>
    <p:sldId id="270" r:id="rId12"/>
    <p:sldId id="272" r:id="rId13"/>
    <p:sldId id="271" r:id="rId14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00FDFF"/>
    <a:srgbClr val="E7E7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6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40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2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5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7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9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39D1-C119-894E-B099-E524352ACE9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D6B1-86B4-C94A-8E0A-1FC6F4EC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blue and white sign&#10;&#10;Description automatically generated">
            <a:extLst>
              <a:ext uri="{FF2B5EF4-FFF2-40B4-BE49-F238E27FC236}">
                <a16:creationId xmlns:a16="http://schemas.microsoft.com/office/drawing/2014/main" id="{F6A46D3C-C212-E346-AF18-0C8102376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85" y="1686296"/>
            <a:ext cx="9144761" cy="34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3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30AEA08-AED6-694B-935E-B6618475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43D0E2-3C93-FA44-875C-03288EFE43A1}"/>
              </a:ext>
            </a:extLst>
          </p:cNvPr>
          <p:cNvSpPr/>
          <p:nvPr/>
        </p:nvSpPr>
        <p:spPr>
          <a:xfrm>
            <a:off x="0" y="2204082"/>
            <a:ext cx="9143998" cy="371325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03E931-91DE-154E-9DA0-905F13F675A5}"/>
              </a:ext>
            </a:extLst>
          </p:cNvPr>
          <p:cNvSpPr txBox="1">
            <a:spLocks/>
          </p:cNvSpPr>
          <p:nvPr/>
        </p:nvSpPr>
        <p:spPr>
          <a:xfrm>
            <a:off x="1" y="1354457"/>
            <a:ext cx="9143999" cy="85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Learn from the Spirit by listening to the Spirit</a:t>
            </a:r>
          </a:p>
          <a:p>
            <a:endParaRPr lang="en-US" sz="1000" dirty="0"/>
          </a:p>
          <a:p>
            <a:r>
              <a:rPr lang="en-US" sz="2900" b="1" dirty="0"/>
              <a:t>Discernment is required and learned through practice</a:t>
            </a:r>
          </a:p>
          <a:p>
            <a:r>
              <a:rPr lang="en-US" sz="2900" dirty="0"/>
              <a:t>Not every thought is a God-prompt</a:t>
            </a:r>
          </a:p>
          <a:p>
            <a:r>
              <a:rPr lang="en-US" sz="2900" dirty="0"/>
              <a:t>Not every </a:t>
            </a:r>
            <a:r>
              <a:rPr lang="en-US" sz="2900" i="1" dirty="0"/>
              <a:t>God gave me this for you </a:t>
            </a:r>
            <a:r>
              <a:rPr lang="en-US" sz="2900" dirty="0"/>
              <a:t>is from God</a:t>
            </a:r>
          </a:p>
          <a:p>
            <a:pPr algn="l"/>
            <a:r>
              <a:rPr lang="en-US" sz="2900" b="1" dirty="0"/>
              <a:t>     Don’t </a:t>
            </a:r>
          </a:p>
          <a:p>
            <a:pPr algn="l"/>
            <a:r>
              <a:rPr lang="en-US" sz="2900" b="1" dirty="0"/>
              <a:t>	quench the spirit </a:t>
            </a:r>
            <a:r>
              <a:rPr lang="en-US" sz="2900" dirty="0"/>
              <a:t>by closing your mind </a:t>
            </a:r>
            <a:r>
              <a:rPr lang="en-US" dirty="0"/>
              <a:t>– 1THESS. 5:19</a:t>
            </a:r>
          </a:p>
          <a:p>
            <a:pPr algn="l"/>
            <a:r>
              <a:rPr lang="en-US" sz="2900" b="1" dirty="0"/>
              <a:t>	grieve the Spirit </a:t>
            </a:r>
            <a:r>
              <a:rPr lang="en-US" sz="2900" dirty="0"/>
              <a:t>by treating others badly </a:t>
            </a:r>
            <a:r>
              <a:rPr lang="en-US" dirty="0"/>
              <a:t>– EPH. 4:30</a:t>
            </a:r>
          </a:p>
          <a:p>
            <a:pPr algn="l"/>
            <a:r>
              <a:rPr lang="en-US" sz="2900" b="1" dirty="0"/>
              <a:t>	shut out the Spirit </a:t>
            </a:r>
            <a:r>
              <a:rPr lang="en-US" sz="2900" dirty="0"/>
              <a:t>by disobeying </a:t>
            </a:r>
            <a:r>
              <a:rPr lang="en-US" dirty="0"/>
              <a:t>– 1TIM. 4:1-4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75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30AEA08-AED6-694B-935E-B6618475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43D0E2-3C93-FA44-875C-03288EFE43A1}"/>
              </a:ext>
            </a:extLst>
          </p:cNvPr>
          <p:cNvSpPr/>
          <p:nvPr/>
        </p:nvSpPr>
        <p:spPr>
          <a:xfrm>
            <a:off x="-1" y="1639267"/>
            <a:ext cx="9144000" cy="399918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03E931-91DE-154E-9DA0-905F13F675A5}"/>
              </a:ext>
            </a:extLst>
          </p:cNvPr>
          <p:cNvSpPr txBox="1">
            <a:spLocks/>
          </p:cNvSpPr>
          <p:nvPr/>
        </p:nvSpPr>
        <p:spPr>
          <a:xfrm>
            <a:off x="1" y="1639267"/>
            <a:ext cx="9143999" cy="85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Listen to the Spirit in God’s Word</a:t>
            </a:r>
          </a:p>
          <a:p>
            <a:r>
              <a:rPr lang="en-US" sz="3600" dirty="0"/>
              <a:t>Evaluate promptings, circumstances                and ‘words’ against God’s Word. </a:t>
            </a:r>
          </a:p>
          <a:p>
            <a:r>
              <a:rPr lang="en-US" sz="3600" dirty="0"/>
              <a:t>Ask God how he would have you respond.    Wait. Act. Learn. </a:t>
            </a:r>
          </a:p>
          <a:p>
            <a:r>
              <a:rPr lang="en-US" sz="3600" dirty="0"/>
              <a:t>Repeat the cycle. </a:t>
            </a:r>
          </a:p>
          <a:p>
            <a:r>
              <a:rPr lang="en-US" sz="3600" dirty="0"/>
              <a:t>Grow and keep growing in Spirit-sensitivity.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95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30AEA08-AED6-694B-935E-B6618475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43D0E2-3C93-FA44-875C-03288EFE43A1}"/>
              </a:ext>
            </a:extLst>
          </p:cNvPr>
          <p:cNvSpPr/>
          <p:nvPr/>
        </p:nvSpPr>
        <p:spPr>
          <a:xfrm>
            <a:off x="0" y="2204082"/>
            <a:ext cx="9143998" cy="371325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03E931-91DE-154E-9DA0-905F13F675A5}"/>
              </a:ext>
            </a:extLst>
          </p:cNvPr>
          <p:cNvSpPr txBox="1">
            <a:spLocks/>
          </p:cNvSpPr>
          <p:nvPr/>
        </p:nvSpPr>
        <p:spPr>
          <a:xfrm>
            <a:off x="-2" y="1384437"/>
            <a:ext cx="9143999" cy="95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As a Church we need the Spirit to</a:t>
            </a:r>
          </a:p>
          <a:p>
            <a:endParaRPr lang="en-US" sz="1500" dirty="0"/>
          </a:p>
          <a:p>
            <a:r>
              <a:rPr lang="en-US" sz="3200" dirty="0"/>
              <a:t>help us make and grow connections with unbelievers</a:t>
            </a:r>
          </a:p>
          <a:p>
            <a:endParaRPr lang="en-US" sz="1500" dirty="0"/>
          </a:p>
          <a:p>
            <a:r>
              <a:rPr lang="en-US" sz="3200" dirty="0"/>
              <a:t>convict our friends so that they will be won for Christ</a:t>
            </a:r>
          </a:p>
          <a:p>
            <a:endParaRPr lang="en-US" sz="1500" dirty="0"/>
          </a:p>
          <a:p>
            <a:r>
              <a:rPr lang="en-US" sz="3200" dirty="0"/>
              <a:t>enable us to build one another up in Christ</a:t>
            </a:r>
          </a:p>
          <a:p>
            <a:endParaRPr lang="en-US" sz="1500" dirty="0"/>
          </a:p>
          <a:p>
            <a:r>
              <a:rPr lang="en-US" sz="3200" dirty="0"/>
              <a:t>give wisdom and unity in the Senior Pastor             selection and in Building Development Plans</a:t>
            </a:r>
          </a:p>
        </p:txBody>
      </p:sp>
    </p:spTree>
    <p:extLst>
      <p:ext uri="{BB962C8B-B14F-4D97-AF65-F5344CB8AC3E}">
        <p14:creationId xmlns:p14="http://schemas.microsoft.com/office/powerpoint/2010/main" val="38460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55CF0BC-F45B-EA49-A47D-D245240E7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904B98D-1240-A74A-ADDD-133696C8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0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55CF0BC-F45B-EA49-A47D-D245240E7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7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88F26DF-15F4-074A-951E-D9BF6E83D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393" y="1522878"/>
            <a:ext cx="8324193" cy="694287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Holy Spirit : GOD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3D0E2-3C93-FA44-875C-03288EFE43A1}"/>
              </a:ext>
            </a:extLst>
          </p:cNvPr>
          <p:cNvSpPr/>
          <p:nvPr/>
        </p:nvSpPr>
        <p:spPr>
          <a:xfrm>
            <a:off x="1" y="2511979"/>
            <a:ext cx="9144000" cy="344739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133" y="3224863"/>
            <a:ext cx="2094187" cy="2703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9193"/>
                </a:solidFill>
              </a:rPr>
              <a:t>FATHER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D9A9B1-60AA-CB4C-A825-E798A91433CA}"/>
              </a:ext>
            </a:extLst>
          </p:cNvPr>
          <p:cNvSpPr/>
          <p:nvPr/>
        </p:nvSpPr>
        <p:spPr>
          <a:xfrm>
            <a:off x="512379" y="3641185"/>
            <a:ext cx="2094186" cy="209418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5BBB2B-CB5B-6E43-8454-FF1738A4244E}"/>
              </a:ext>
            </a:extLst>
          </p:cNvPr>
          <p:cNvSpPr/>
          <p:nvPr/>
        </p:nvSpPr>
        <p:spPr>
          <a:xfrm>
            <a:off x="1979888" y="3641185"/>
            <a:ext cx="2094186" cy="209418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226631-D4F0-3947-B3E9-7DAD53741ABB}"/>
              </a:ext>
            </a:extLst>
          </p:cNvPr>
          <p:cNvSpPr/>
          <p:nvPr/>
        </p:nvSpPr>
        <p:spPr>
          <a:xfrm>
            <a:off x="1246134" y="2594092"/>
            <a:ext cx="2094186" cy="209418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F42DA-AEEF-DC41-B36E-43FB3F2499C1}"/>
              </a:ext>
            </a:extLst>
          </p:cNvPr>
          <p:cNvSpPr txBox="1">
            <a:spLocks/>
          </p:cNvSpPr>
          <p:nvPr/>
        </p:nvSpPr>
        <p:spPr>
          <a:xfrm>
            <a:off x="89994" y="4472577"/>
            <a:ext cx="2094185" cy="27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9193"/>
                </a:solidFill>
              </a:rPr>
              <a:t>SON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7AA7129-DB42-5142-8249-DF857B0EE4D7}"/>
              </a:ext>
            </a:extLst>
          </p:cNvPr>
          <p:cNvSpPr txBox="1">
            <a:spLocks/>
          </p:cNvSpPr>
          <p:nvPr/>
        </p:nvSpPr>
        <p:spPr>
          <a:xfrm>
            <a:off x="2263007" y="4500023"/>
            <a:ext cx="2094185" cy="27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9193"/>
                </a:solidFill>
              </a:rPr>
              <a:t>SPIRIT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03E931-91DE-154E-9DA0-905F13F675A5}"/>
              </a:ext>
            </a:extLst>
          </p:cNvPr>
          <p:cNvSpPr txBox="1">
            <a:spLocks/>
          </p:cNvSpPr>
          <p:nvPr/>
        </p:nvSpPr>
        <p:spPr>
          <a:xfrm>
            <a:off x="4397922" y="2594092"/>
            <a:ext cx="4181477" cy="27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MATTHEW 12:31</a:t>
            </a:r>
          </a:p>
          <a:p>
            <a:r>
              <a:rPr lang="en-US" sz="3200" dirty="0"/>
              <a:t>JOHN 14:16</a:t>
            </a:r>
          </a:p>
          <a:p>
            <a:r>
              <a:rPr lang="en-US" sz="3200" dirty="0"/>
              <a:t>MATTHEW 28:18-20</a:t>
            </a:r>
          </a:p>
          <a:p>
            <a:r>
              <a:rPr lang="en-US" sz="3200" dirty="0"/>
              <a:t>ACTS 5: 3-4</a:t>
            </a:r>
          </a:p>
          <a:p>
            <a:r>
              <a:rPr lang="en-US" sz="3200" dirty="0"/>
              <a:t>2 CORINTHIANS 3:18</a:t>
            </a:r>
          </a:p>
          <a:p>
            <a:r>
              <a:rPr lang="en-US" sz="3200" dirty="0"/>
              <a:t>1 PETER 1:1-2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137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3A9A717-18F7-AF4C-AFC8-FE9497E5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2878"/>
            <a:ext cx="9143999" cy="694287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Spirit: GOD ACTIVE IN PEOPLE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3D0E2-3C93-FA44-875C-03288EFE43A1}"/>
              </a:ext>
            </a:extLst>
          </p:cNvPr>
          <p:cNvSpPr/>
          <p:nvPr/>
        </p:nvSpPr>
        <p:spPr>
          <a:xfrm>
            <a:off x="0" y="2441960"/>
            <a:ext cx="9144000" cy="381525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03E931-91DE-154E-9DA0-905F13F675A5}"/>
              </a:ext>
            </a:extLst>
          </p:cNvPr>
          <p:cNvSpPr txBox="1">
            <a:spLocks/>
          </p:cNvSpPr>
          <p:nvPr/>
        </p:nvSpPr>
        <p:spPr>
          <a:xfrm>
            <a:off x="199697" y="2441960"/>
            <a:ext cx="8944303" cy="27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PROMPTING &amp; CONVICTING</a:t>
            </a:r>
            <a:r>
              <a:rPr lang="en-US" sz="3200" dirty="0"/>
              <a:t>:    </a:t>
            </a:r>
          </a:p>
          <a:p>
            <a:pPr algn="l"/>
            <a:r>
              <a:rPr lang="en-US" dirty="0"/>
              <a:t>					JOHN 3:8; 16:8 &amp; ACTS 2</a:t>
            </a:r>
          </a:p>
          <a:p>
            <a:pPr algn="l"/>
            <a:r>
              <a:rPr lang="en-US" sz="3200" b="1" dirty="0"/>
              <a:t>GIVING ETERNAL LIFE:   </a:t>
            </a:r>
          </a:p>
          <a:p>
            <a:pPr algn="l"/>
            <a:r>
              <a:rPr lang="en-US" dirty="0"/>
              <a:t>					JOHN 3:5-8; 7:37-39; 1 COR. 6:11; 					1THESS. 1:5; 2THESS. 2:13;    						TITUS 3:5</a:t>
            </a:r>
          </a:p>
          <a:p>
            <a:pPr algn="l"/>
            <a:endParaRPr lang="en-US" sz="600" b="1" dirty="0"/>
          </a:p>
          <a:p>
            <a:pPr algn="l"/>
            <a:r>
              <a:rPr lang="en-US" sz="3200" b="1" dirty="0"/>
              <a:t>BRINGING PEOPLE INTO THE CHURCH</a:t>
            </a:r>
            <a:r>
              <a:rPr lang="en-US" sz="3200" dirty="0"/>
              <a:t>:  </a:t>
            </a:r>
          </a:p>
          <a:p>
            <a:pPr algn="l"/>
            <a:r>
              <a:rPr lang="en-US" dirty="0"/>
              <a:t>					1 CORINTHIANS 12:13</a:t>
            </a:r>
          </a:p>
        </p:txBody>
      </p:sp>
    </p:spTree>
    <p:extLst>
      <p:ext uri="{BB962C8B-B14F-4D97-AF65-F5344CB8AC3E}">
        <p14:creationId xmlns:p14="http://schemas.microsoft.com/office/powerpoint/2010/main" val="31542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30AEA08-AED6-694B-935E-B6618475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441771"/>
            <a:ext cx="9143999" cy="694287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Spirit : GOD ACTIVE IN BELIEVERS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3D0E2-3C93-FA44-875C-03288EFE43A1}"/>
              </a:ext>
            </a:extLst>
          </p:cNvPr>
          <p:cNvSpPr/>
          <p:nvPr/>
        </p:nvSpPr>
        <p:spPr>
          <a:xfrm>
            <a:off x="0" y="2204082"/>
            <a:ext cx="9143998" cy="395498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03E931-91DE-154E-9DA0-905F13F675A5}"/>
              </a:ext>
            </a:extLst>
          </p:cNvPr>
          <p:cNvSpPr txBox="1">
            <a:spLocks/>
          </p:cNvSpPr>
          <p:nvPr/>
        </p:nvSpPr>
        <p:spPr>
          <a:xfrm>
            <a:off x="147145" y="2424804"/>
            <a:ext cx="8996855" cy="27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GUARANTEES ETERNAL LIFE:  </a:t>
            </a:r>
            <a:r>
              <a:rPr lang="en-US" dirty="0"/>
              <a:t>EPH.1:12-13 &amp; 1COR.1:21</a:t>
            </a:r>
            <a:endParaRPr lang="en-US" sz="1200" dirty="0"/>
          </a:p>
          <a:p>
            <a:pPr algn="l"/>
            <a:endParaRPr lang="en-US" sz="800" b="1" dirty="0"/>
          </a:p>
          <a:p>
            <a:pPr algn="l"/>
            <a:r>
              <a:rPr lang="en-US" sz="3200" b="1" dirty="0"/>
              <a:t>ASSURES US OF ETERNAL LIFE:  </a:t>
            </a:r>
            <a:r>
              <a:rPr lang="en-US" dirty="0"/>
              <a:t>ROM. 8:16-17 </a:t>
            </a:r>
          </a:p>
          <a:p>
            <a:pPr algn="l"/>
            <a:endParaRPr lang="en-US" sz="800" b="1" dirty="0"/>
          </a:p>
          <a:p>
            <a:pPr algn="l"/>
            <a:r>
              <a:rPr lang="en-US" sz="3200" b="1" dirty="0"/>
              <a:t>TRANSFORMS CHARACTER:  </a:t>
            </a:r>
            <a:r>
              <a:rPr lang="en-US" dirty="0"/>
              <a:t>2 COR.13:18 &amp; GAL.5:22-23</a:t>
            </a:r>
          </a:p>
          <a:p>
            <a:pPr algn="l"/>
            <a:endParaRPr lang="en-US" sz="800" b="1" dirty="0"/>
          </a:p>
          <a:p>
            <a:pPr algn="l"/>
            <a:r>
              <a:rPr lang="en-US" sz="3200" b="1" dirty="0"/>
              <a:t>MAKES US ONE IN CHRIST: </a:t>
            </a:r>
            <a:r>
              <a:rPr lang="en-US" dirty="0"/>
              <a:t>PHIL 2:1-2; EPH. 2:18-22&amp; 4:3-4</a:t>
            </a:r>
          </a:p>
          <a:p>
            <a:pPr algn="l"/>
            <a:endParaRPr lang="en-US" sz="800" b="1" dirty="0"/>
          </a:p>
          <a:p>
            <a:pPr algn="l"/>
            <a:r>
              <a:rPr lang="en-US" sz="3200" b="1" dirty="0"/>
              <a:t>GIVES US GOD’S LOVE FOR ALL: </a:t>
            </a:r>
            <a:r>
              <a:rPr lang="en-US" dirty="0"/>
              <a:t>ROM. 5:4; COLOSSIANS 1:8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30AEA08-AED6-694B-935E-B6618475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441771"/>
            <a:ext cx="9143999" cy="694287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Spirit : GOD ACTIVE IN BELIEVERS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3D0E2-3C93-FA44-875C-03288EFE43A1}"/>
              </a:ext>
            </a:extLst>
          </p:cNvPr>
          <p:cNvSpPr/>
          <p:nvPr/>
        </p:nvSpPr>
        <p:spPr>
          <a:xfrm>
            <a:off x="0" y="2204082"/>
            <a:ext cx="9144000" cy="402855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03E931-91DE-154E-9DA0-905F13F675A5}"/>
              </a:ext>
            </a:extLst>
          </p:cNvPr>
          <p:cNvSpPr txBox="1">
            <a:spLocks/>
          </p:cNvSpPr>
          <p:nvPr/>
        </p:nvSpPr>
        <p:spPr>
          <a:xfrm>
            <a:off x="199697" y="2204082"/>
            <a:ext cx="8944301" cy="27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EMPOWERS US FOR GOD’S WORK:     </a:t>
            </a:r>
            <a:r>
              <a:rPr lang="en-US" dirty="0"/>
              <a:t>2 TIMOTHY 1:7</a:t>
            </a:r>
            <a:r>
              <a:rPr lang="en-US" sz="2800" dirty="0"/>
              <a:t>                                          </a:t>
            </a:r>
          </a:p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 the church -  </a:t>
            </a:r>
            <a:r>
              <a:rPr lang="en-US" dirty="0"/>
              <a:t>ROM.12:3-8; EPH. 4:11-16; 1 COR 12-13; HEB. 2:4    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as witnesses -   </a:t>
            </a:r>
            <a:r>
              <a:rPr lang="en-US" dirty="0"/>
              <a:t>MATTHEW 12:28; ACTS 1:8; 4:8 &amp; 31; 11:28;13:9-10</a:t>
            </a:r>
          </a:p>
          <a:p>
            <a:pPr algn="l"/>
            <a:endParaRPr lang="en-US" sz="400" b="1" dirty="0"/>
          </a:p>
          <a:p>
            <a:pPr algn="l"/>
            <a:r>
              <a:rPr lang="en-US" sz="3200" b="1" dirty="0"/>
              <a:t>HELPS US PRAY:  </a:t>
            </a:r>
            <a:r>
              <a:rPr lang="en-US" dirty="0"/>
              <a:t>ROMANS 8:26</a:t>
            </a:r>
          </a:p>
          <a:p>
            <a:pPr algn="l"/>
            <a:endParaRPr lang="en-US" sz="400" b="1" dirty="0"/>
          </a:p>
          <a:p>
            <a:pPr algn="l"/>
            <a:r>
              <a:rPr lang="en-US" sz="3200" b="1" dirty="0"/>
              <a:t>COMFORTS US:   </a:t>
            </a:r>
            <a:r>
              <a:rPr lang="en-US" dirty="0"/>
              <a:t>JOHN 14:16-21 &amp; ACTS 9:31</a:t>
            </a:r>
          </a:p>
          <a:p>
            <a:pPr algn="l"/>
            <a:endParaRPr lang="en-US" sz="400" b="1" dirty="0"/>
          </a:p>
          <a:p>
            <a:pPr algn="l"/>
            <a:r>
              <a:rPr lang="en-US" sz="3200" b="1" dirty="0"/>
              <a:t>TEACHES, LEADS &amp; GUIDES:  </a:t>
            </a:r>
            <a:r>
              <a:rPr lang="en-US" dirty="0"/>
              <a:t>JOHN 14:26; 16:13; 1 COR.2:12;    LUKE 1:25-27; ACTS 1:12; 8:29; 13:2; 15:28; 16:7;20:22</a:t>
            </a:r>
          </a:p>
        </p:txBody>
      </p:sp>
    </p:spTree>
    <p:extLst>
      <p:ext uri="{BB962C8B-B14F-4D97-AF65-F5344CB8AC3E}">
        <p14:creationId xmlns:p14="http://schemas.microsoft.com/office/powerpoint/2010/main" val="26260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30AEA08-AED6-694B-935E-B6618475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441771"/>
            <a:ext cx="9143999" cy="694287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Spirit : GOD IN US &amp; WITH 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3D0E2-3C93-FA44-875C-03288EFE43A1}"/>
              </a:ext>
            </a:extLst>
          </p:cNvPr>
          <p:cNvSpPr/>
          <p:nvPr/>
        </p:nvSpPr>
        <p:spPr>
          <a:xfrm>
            <a:off x="0" y="2204083"/>
            <a:ext cx="9143998" cy="278833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03E931-91DE-154E-9DA0-905F13F675A5}"/>
              </a:ext>
            </a:extLst>
          </p:cNvPr>
          <p:cNvSpPr txBox="1">
            <a:spLocks/>
          </p:cNvSpPr>
          <p:nvPr/>
        </p:nvSpPr>
        <p:spPr>
          <a:xfrm>
            <a:off x="-2" y="2719089"/>
            <a:ext cx="9143999" cy="27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1 CORINTHIANS 6:19; </a:t>
            </a:r>
          </a:p>
          <a:p>
            <a:r>
              <a:rPr lang="en-US" sz="3200" dirty="0"/>
              <a:t>EPHESIANS 2:22; </a:t>
            </a:r>
          </a:p>
          <a:p>
            <a:r>
              <a:rPr lang="en-US" sz="3200" dirty="0"/>
              <a:t>1 JOHN 3:24 &amp; 4:13</a:t>
            </a:r>
          </a:p>
          <a:p>
            <a:r>
              <a:rPr lang="en-US" sz="3200" dirty="0"/>
              <a:t>2 CORINTHIANS 13:14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97863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30AEA08-AED6-694B-935E-B6618475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43D0E2-3C93-FA44-875C-03288EFE43A1}"/>
              </a:ext>
            </a:extLst>
          </p:cNvPr>
          <p:cNvSpPr/>
          <p:nvPr/>
        </p:nvSpPr>
        <p:spPr>
          <a:xfrm>
            <a:off x="0" y="2204082"/>
            <a:ext cx="9143998" cy="382196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03E931-91DE-154E-9DA0-905F13F675A5}"/>
              </a:ext>
            </a:extLst>
          </p:cNvPr>
          <p:cNvSpPr txBox="1">
            <a:spLocks/>
          </p:cNvSpPr>
          <p:nvPr/>
        </p:nvSpPr>
        <p:spPr>
          <a:xfrm>
            <a:off x="1" y="1348226"/>
            <a:ext cx="9144000" cy="610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Learn from the Spirit by listening to the Spirit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5E8010-7AAB-5E49-B0FA-D98B0F2E0CFD}"/>
              </a:ext>
            </a:extLst>
          </p:cNvPr>
          <p:cNvSpPr txBox="1">
            <a:spLocks/>
          </p:cNvSpPr>
          <p:nvPr/>
        </p:nvSpPr>
        <p:spPr>
          <a:xfrm>
            <a:off x="157654" y="2330111"/>
            <a:ext cx="9144000" cy="85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THROUGH THE BIBLE:    </a:t>
            </a:r>
            <a:r>
              <a:rPr lang="en-US" dirty="0"/>
              <a:t>EPHESIANS 6:17</a:t>
            </a:r>
            <a:endParaRPr lang="en-US" sz="400" b="1" dirty="0"/>
          </a:p>
          <a:p>
            <a:pPr algn="l"/>
            <a:r>
              <a:rPr lang="en-US" sz="3200" b="1" dirty="0"/>
              <a:t>PRAYING IN THE HOLY SPIRIT: </a:t>
            </a:r>
          </a:p>
          <a:p>
            <a:pPr algn="l"/>
            <a:r>
              <a:rPr lang="en-US" dirty="0"/>
              <a:t>ACTS 10:9-11:18; EPHESIANS 6:18; JUDE 1:20; REVELATION 1:10</a:t>
            </a:r>
            <a:endParaRPr lang="en-US" sz="400" b="1" dirty="0"/>
          </a:p>
          <a:p>
            <a:pPr algn="l"/>
            <a:r>
              <a:rPr lang="en-US" sz="3200" b="1" dirty="0"/>
              <a:t>PROMPTINGS</a:t>
            </a:r>
            <a:r>
              <a:rPr lang="en-US" sz="3200" dirty="0"/>
              <a:t>:    </a:t>
            </a:r>
            <a:r>
              <a:rPr lang="en-US" dirty="0"/>
              <a:t>ACTS 8:26-40; 13:2</a:t>
            </a:r>
            <a:endParaRPr lang="en-US" sz="400" dirty="0"/>
          </a:p>
          <a:p>
            <a:pPr algn="l"/>
            <a:r>
              <a:rPr lang="en-US" sz="3200" b="1" dirty="0"/>
              <a:t>CIRCUMSTANCES:                                                                          </a:t>
            </a:r>
            <a:r>
              <a:rPr lang="en-US" dirty="0"/>
              <a:t>ACTS 16:6 &amp; 17:16-34; 1 CORINTHIANS 16:8</a:t>
            </a:r>
            <a:endParaRPr lang="en-US" sz="400" dirty="0"/>
          </a:p>
          <a:p>
            <a:pPr algn="l"/>
            <a:r>
              <a:rPr lang="en-US" sz="3200" b="1" dirty="0"/>
              <a:t>PEOPLE:    </a:t>
            </a:r>
            <a:r>
              <a:rPr lang="en-US" dirty="0"/>
              <a:t>ACTS 21:4; GALATIANS 2:11-21</a:t>
            </a:r>
          </a:p>
        </p:txBody>
      </p:sp>
    </p:spTree>
    <p:extLst>
      <p:ext uri="{BB962C8B-B14F-4D97-AF65-F5344CB8AC3E}">
        <p14:creationId xmlns:p14="http://schemas.microsoft.com/office/powerpoint/2010/main" val="26937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497</Words>
  <Application>Microsoft Office PowerPoint</Application>
  <PresentationFormat>Overhead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Holy Spirit : GOD</vt:lpstr>
      <vt:lpstr>Spirit: GOD ACTIVE IN PEOPLE</vt:lpstr>
      <vt:lpstr>Spirit : GOD ACTIVE IN BELIEVERS</vt:lpstr>
      <vt:lpstr>Spirit : GOD ACTIVE IN BELIEVERS</vt:lpstr>
      <vt:lpstr>Spirit : GOD IN US &amp; WITH 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Keep</dc:creator>
  <cp:lastModifiedBy>Words 'n Pix</cp:lastModifiedBy>
  <cp:revision>27</cp:revision>
  <dcterms:created xsi:type="dcterms:W3CDTF">2020-01-02T02:47:28Z</dcterms:created>
  <dcterms:modified xsi:type="dcterms:W3CDTF">2020-02-02T00:19:08Z</dcterms:modified>
</cp:coreProperties>
</file>